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6"/>
  </p:normalViewPr>
  <p:slideViewPr>
    <p:cSldViewPr snapToGrid="0" snapToObjects="1">
      <p:cViewPr varScale="1">
        <p:scale>
          <a:sx n="115" d="100"/>
          <a:sy n="115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tiff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MX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619318-99D4-2046-9D34-42412F4338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877" y="1248273"/>
            <a:ext cx="10732246" cy="2180727"/>
          </a:xfrm>
        </p:spPr>
        <p:txBody>
          <a:bodyPr/>
          <a:lstStyle/>
          <a:p>
            <a:pPr algn="ctr"/>
            <a:r>
              <a:rPr lang="es-MX" dirty="0"/>
              <a:t>The re – evolution of the Mexico´s city Metro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5D83C48-0803-3A41-881B-8508187C6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86573" y="5445221"/>
            <a:ext cx="5122863" cy="861420"/>
          </a:xfrm>
        </p:spPr>
        <p:txBody>
          <a:bodyPr anchor="ctr"/>
          <a:lstStyle/>
          <a:p>
            <a:pPr algn="ctr"/>
            <a:r>
              <a:rPr lang="es-MX" dirty="0"/>
              <a:t>PrÓXIMA ESTACIÓN…ESPERANZA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4E6BAD3-804F-354C-8409-E2A67CCE6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779" y="4052238"/>
            <a:ext cx="2491533" cy="2491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965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FFEF5510-5529-034D-9749-5A26F1AF8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7916" y="687541"/>
            <a:ext cx="5123879" cy="2356773"/>
          </a:xfrm>
        </p:spPr>
        <p:txBody>
          <a:bodyPr/>
          <a:lstStyle/>
          <a:p>
            <a:r>
              <a:rPr lang="es-MX" sz="3200" dirty="0"/>
              <a:t>Here we are going to tell the story related with the mobility in MX city metro through recent years with a historical inflow graph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4CDE9236-AA24-BD41-904B-F2578D3DAB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71285" y="3238143"/>
            <a:ext cx="4741020" cy="861420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s-MX" dirty="0"/>
              <a:t>We will be able to show a historical inflow graph right here</a:t>
            </a:r>
          </a:p>
        </p:txBody>
      </p:sp>
      <p:pic>
        <p:nvPicPr>
          <p:cNvPr id="9" name="Gráfico 8" descr="Globo terráqueo: América">
            <a:extLst>
              <a:ext uri="{FF2B5EF4-FFF2-40B4-BE49-F238E27FC236}">
                <a16:creationId xmlns:a16="http://schemas.microsoft.com/office/drawing/2014/main" id="{A43D9756-BF7F-8A44-A58E-3DD052436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1135" y="4099563"/>
            <a:ext cx="2564607" cy="2564607"/>
          </a:xfrm>
          <a:prstGeom prst="rect">
            <a:avLst/>
          </a:prstGeom>
        </p:spPr>
      </p:pic>
      <p:sp>
        <p:nvSpPr>
          <p:cNvPr id="10" name="Subtítulo 6">
            <a:extLst>
              <a:ext uri="{FF2B5EF4-FFF2-40B4-BE49-F238E27FC236}">
                <a16:creationId xmlns:a16="http://schemas.microsoft.com/office/drawing/2014/main" id="{DDB338EA-5C21-FA4C-AAF8-A52CD28A0A8E}"/>
              </a:ext>
            </a:extLst>
          </p:cNvPr>
          <p:cNvSpPr txBox="1">
            <a:spLocks/>
          </p:cNvSpPr>
          <p:nvPr/>
        </p:nvSpPr>
        <p:spPr>
          <a:xfrm>
            <a:off x="9240464" y="1101877"/>
            <a:ext cx="2951536" cy="144129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es-MX" dirty="0"/>
              <a:t>Here, the user can select the metro line, or station, to review which is the best option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A8A6B07-6F1F-F344-A8FC-06BE848B2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8893" y="3997905"/>
            <a:ext cx="4021972" cy="2534748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424246EC-543A-D347-B96D-1ACF4CD52A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1718" y="325347"/>
            <a:ext cx="3558822" cy="235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935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4">
            <a:extLst>
              <a:ext uri="{FF2B5EF4-FFF2-40B4-BE49-F238E27FC236}">
                <a16:creationId xmlns:a16="http://schemas.microsoft.com/office/drawing/2014/main" id="{B6C15AB6-CA2A-184A-9887-294E02FF17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7915" y="687541"/>
            <a:ext cx="11424319" cy="5668654"/>
          </a:xfrm>
        </p:spPr>
        <p:txBody>
          <a:bodyPr anchor="t"/>
          <a:lstStyle/>
          <a:p>
            <a:pPr algn="just"/>
            <a:r>
              <a:rPr lang="es-MX" sz="3200" dirty="0"/>
              <a:t>Cada día, el metro de la CDMX recibe a 5.5 millones de personas, cifra que supera por 2 millones la población de Uruguay y asciende al total de la población de Finlandia, por ejémplo.</a:t>
            </a:r>
            <a:br>
              <a:rPr lang="es-MX" sz="3200" dirty="0"/>
            </a:br>
            <a:br>
              <a:rPr lang="es-MX" sz="3200" dirty="0"/>
            </a:br>
            <a:r>
              <a:rPr lang="es-MX" sz="3200" dirty="0"/>
              <a:t>Vamos a imaginar, 1 país entero viajando en el metro de la CDMX es posible, y eso ocurre día a día.</a:t>
            </a:r>
          </a:p>
        </p:txBody>
      </p:sp>
    </p:spTree>
    <p:extLst>
      <p:ext uri="{BB962C8B-B14F-4D97-AF65-F5344CB8AC3E}">
        <p14:creationId xmlns:p14="http://schemas.microsoft.com/office/powerpoint/2010/main" val="13154715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45</TotalTime>
  <Words>109</Words>
  <Application>Microsoft Macintosh PowerPoint</Application>
  <PresentationFormat>Panorámica</PresentationFormat>
  <Paragraphs>6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</vt:lpstr>
      <vt:lpstr>The re – evolution of the Mexico´s city Metro</vt:lpstr>
      <vt:lpstr>Here we are going to tell the story related with the mobility in MX city metro through recent years with a historical inflow graph</vt:lpstr>
      <vt:lpstr>Cada día, el metro de la CDMX recibe a 5.5 millones de personas, cifra que supera por 2 millones la población de Uruguay y asciende al total de la población de Finlandia, por ejémplo.  Vamos a imaginar, 1 país entero viajando en el metro de la CDMX es posible, y eso ocurre día a día.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re – evolution of the Mexico´s city Metro</dc:title>
  <dc:creator>Hugo Barcenas</dc:creator>
  <cp:lastModifiedBy>Hugo Barcenas</cp:lastModifiedBy>
  <cp:revision>7</cp:revision>
  <dcterms:created xsi:type="dcterms:W3CDTF">2019-09-27T02:10:39Z</dcterms:created>
  <dcterms:modified xsi:type="dcterms:W3CDTF">2019-10-04T01:21:47Z</dcterms:modified>
</cp:coreProperties>
</file>

<file path=docProps/thumbnail.jpeg>
</file>